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1" r:id="rId4"/>
    <p:sldId id="286" r:id="rId5"/>
    <p:sldId id="287" r:id="rId6"/>
    <p:sldId id="288" r:id="rId7"/>
    <p:sldId id="258" r:id="rId8"/>
    <p:sldId id="290" r:id="rId9"/>
    <p:sldId id="291" r:id="rId10"/>
    <p:sldId id="292" r:id="rId11"/>
    <p:sldId id="293" r:id="rId12"/>
    <p:sldId id="294" r:id="rId13"/>
    <p:sldId id="296" r:id="rId14"/>
    <p:sldId id="295" r:id="rId15"/>
    <p:sldId id="289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</p:sldIdLst>
  <p:sldSz cx="12192000" cy="6858000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nieszka Rembiecha" initials="AR" lastIdx="3" clrIdx="0">
    <p:extLst>
      <p:ext uri="{19B8F6BF-5375-455C-9EA6-DF929625EA0E}">
        <p15:presenceInfo xmlns:p15="http://schemas.microsoft.com/office/powerpoint/2012/main" userId="b819e5824efe01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2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41CF2B6B-9909-423E-AB3C-B328E7019912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4D35B02F-47DA-44CD-B458-C33B96C8D65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98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B02F-47DA-44CD-B458-C33B96C8D658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74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6691BC-97C1-FCFE-BDDC-BF05B78F3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E20C350-3B75-E382-6A89-55E444DD5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FBD2F7-B94E-915C-01B9-1CB0190E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50B529A-A2CC-2A07-C065-6A97260CD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0A3AE3-E6B8-D91D-82ED-A3DF0CE1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771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25E2B3-D836-E815-92A9-EAE83B4A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42B61C7-DB88-C2E9-94E9-D5C81D663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B0C876-1BF0-B4F1-3006-956DD4E4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21799F-C0E0-5702-AAC8-F73C313BF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88D436-5332-12A2-730B-179EEC17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33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2B78B9-F9C5-4452-EB93-7A53105AC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CC5EA3F-4552-6612-6E5F-8CC95D019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08314C-C77F-F1F1-9191-17416D4C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9FE7B6-D037-291A-29BD-C17D7EEE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6A08AD-3F6F-03F2-3D3B-C038A83CA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4112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4D761D-7979-3DCE-2665-CF210427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AC4653-2CAD-1225-762C-DE9F91DBD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236E4B-EB8C-448E-A45D-45729C38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6D86F9-3394-CC0D-87FE-6C517BDF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D2AF64-3DE0-D1C9-3D8C-7F2ABAAC5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99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6DECA-5BF3-651B-9F2C-C2A87C51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E447BB-E21A-D73E-20FF-795C8DA04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1F11C99-3110-6303-FB53-55F7F093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3D53F4-EC5C-859A-5780-F3CC7A64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DBDCF6D-8309-3BB9-32AE-6BEA3081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80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D52BD2-803E-0E2A-AD63-349E7FFC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5FFD28-65E7-4134-A43B-ABE95FCEF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C6D644-0EF4-8F5D-5B98-6A69F0728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AE4B5E6-CB9E-8666-364D-64180F90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12626EC-F047-EFCD-91D4-10FC14D3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D9D15D2-8F98-198E-8892-E889EF81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268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A11879-454B-62E1-D454-5230D2C2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A6F99C-DAE6-F366-7C90-55BA780ED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3FA6FB-12EB-3321-7726-98879EF6E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2F47DBE-6EBA-5BCE-72C5-BAF50EC9D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D4DB9D6-448B-4B58-7078-9EE3FEDD0F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4E9EE18-B35F-0709-DD90-E4980E39D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C2F9ABB-E7E1-0222-5717-F6E7C1D5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1C43D8D-2133-30B2-9D6C-EF91DE04B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303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434553-3105-0CC4-3AC0-D7B129AE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3BE1C0D-21AB-4837-ABC7-BF81F417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FCDF5AF-BDBF-B654-6AA9-2CCEDF1EB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B1AA746-36B8-D456-E2A6-7A68A4B4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15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4DF102E-0041-EDA6-E7A2-762A4FE5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EB257CB-B4F7-9628-A620-4291EE6A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289038-5332-88FB-607B-F0164E2D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96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F7F336-2FE7-DD61-C29F-4A86CC02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E6625A-6CE7-2797-2AA4-DF6DFFA65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E6DA453-E3B4-1F0D-9796-A18B2BF8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92F979E-2CE6-028C-CBE8-CFCBD86A0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14D37F-B58A-69BA-E961-3DDFE35A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BA40591-C6E4-9F6E-742C-1E9E88B4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3F886D-C01D-2807-DD16-BF2A395A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6A1B85-DB9B-E027-1CA6-F41AE00A2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9A79A6-F2B8-4937-8A23-BDC5AC8F5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BBCF1B3-91D1-84BA-720A-29C9B32D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EB627DC-6517-2945-F3CB-A28927C7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D56C54-AD67-BEF3-DFFC-AADA5004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3347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F428079-4771-EE05-7050-F3E8990A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F178A52-E3E5-F18B-E1E0-172CE3260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39C3E2B-896F-AE5F-BD18-E3195A6A2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EF554-E454-4844-B6F5-02CE98239066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6F6F4D-0DEF-1006-9138-DE6B093AB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BAAD30-4672-37E9-953C-7BAD546EE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9A6A-6F36-41C2-B573-C536D1FDA8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5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9F125E6-380E-6457-D962-8327A14A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3" y="463293"/>
            <a:ext cx="6499218" cy="49343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A316DE3-EADE-216A-2E01-B52C2262A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950" y="1455938"/>
            <a:ext cx="4353533" cy="28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6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708EBD3-62CF-152F-D134-ADD9BEA35744}"/>
              </a:ext>
            </a:extLst>
          </p:cNvPr>
          <p:cNvSpPr txBox="1"/>
          <p:nvPr/>
        </p:nvSpPr>
        <p:spPr>
          <a:xfrm>
            <a:off x="340172" y="177554"/>
            <a:ext cx="1443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01F872C-87E7-A951-ED41-BE4B140D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78" y="0"/>
            <a:ext cx="4954518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455CF1-9459-42EB-A73C-B860B22BD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950" y="-8878"/>
            <a:ext cx="4760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3896B3F-139E-47D2-F455-0FD1CB4A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54" y="0"/>
            <a:ext cx="4752975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4066140-E117-E09D-32BC-836EBD8AE498}"/>
              </a:ext>
            </a:extLst>
          </p:cNvPr>
          <p:cNvSpPr txBox="1"/>
          <p:nvPr/>
        </p:nvSpPr>
        <p:spPr>
          <a:xfrm>
            <a:off x="340172" y="177554"/>
            <a:ext cx="1443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</p:txBody>
      </p:sp>
    </p:spTree>
    <p:extLst>
      <p:ext uri="{BB962C8B-B14F-4D97-AF65-F5344CB8AC3E}">
        <p14:creationId xmlns:p14="http://schemas.microsoft.com/office/powerpoint/2010/main" val="963822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7E4D220-49B8-2C42-BF13-E3BE46BF5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888" y="0"/>
            <a:ext cx="4781646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8141E9C-64A3-13A3-198C-2BA9DDBE1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621" y="0"/>
            <a:ext cx="4696480" cy="680179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DBE0BC-D164-79DC-D885-5EB9386140A6}"/>
              </a:ext>
            </a:extLst>
          </p:cNvPr>
          <p:cNvSpPr txBox="1"/>
          <p:nvPr/>
        </p:nvSpPr>
        <p:spPr>
          <a:xfrm>
            <a:off x="340172" y="177554"/>
            <a:ext cx="1443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  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piętro analogicznie</a:t>
            </a:r>
          </a:p>
        </p:txBody>
      </p:sp>
    </p:spTree>
    <p:extLst>
      <p:ext uri="{BB962C8B-B14F-4D97-AF65-F5344CB8AC3E}">
        <p14:creationId xmlns:p14="http://schemas.microsoft.com/office/powerpoint/2010/main" val="2825252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4A2A-FB47-FC7A-04D6-38765EA61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081D69F-BA69-B4C7-6B51-09D509378E61}"/>
              </a:ext>
            </a:extLst>
          </p:cNvPr>
          <p:cNvSpPr txBox="1"/>
          <p:nvPr/>
        </p:nvSpPr>
        <p:spPr>
          <a:xfrm>
            <a:off x="340172" y="177554"/>
            <a:ext cx="1443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piętro analogicznie</a:t>
            </a:r>
          </a:p>
          <a:p>
            <a:pPr algn="ctr"/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39AA12-D903-B541-90CE-9B6C9D9A3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279" y="0"/>
            <a:ext cx="4647884" cy="6858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3CF4334-44AC-4B0D-4A1E-806735307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169" y="0"/>
            <a:ext cx="4753638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18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9ACC248-453A-5E96-2327-64AAA79940E5}"/>
              </a:ext>
            </a:extLst>
          </p:cNvPr>
          <p:cNvSpPr txBox="1"/>
          <p:nvPr/>
        </p:nvSpPr>
        <p:spPr>
          <a:xfrm>
            <a:off x="340172" y="177554"/>
            <a:ext cx="1443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piętro analogicznie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5B20D2-7425-E0EE-1FDA-3BFE58EC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15" y="0"/>
            <a:ext cx="4696480" cy="68017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5E82226-FDFE-09F9-DD90-8C8277E89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72" y="0"/>
            <a:ext cx="4771956" cy="67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3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9F33574-15C9-9E8C-FC26-52A942237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28" y="71021"/>
            <a:ext cx="4771956" cy="684708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27D2C4-4287-8E9F-2AD7-4A89753A2159}"/>
              </a:ext>
            </a:extLst>
          </p:cNvPr>
          <p:cNvSpPr txBox="1"/>
          <p:nvPr/>
        </p:nvSpPr>
        <p:spPr>
          <a:xfrm>
            <a:off x="340172" y="177554"/>
            <a:ext cx="14433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piętro analogicznie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6198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8EDA0E6C-9448-B06B-CFA9-5FADA3825C72}"/>
              </a:ext>
            </a:extLst>
          </p:cNvPr>
          <p:cNvSpPr txBox="1"/>
          <p:nvPr/>
        </p:nvSpPr>
        <p:spPr>
          <a:xfrm>
            <a:off x="239697" y="221941"/>
            <a:ext cx="2396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 parter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96E8F4B-6394-1FC9-4974-516614EB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60" y="1447523"/>
            <a:ext cx="11498280" cy="396295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7A0C192-D23C-9777-DFBE-EE98A159A433}"/>
              </a:ext>
            </a:extLst>
          </p:cNvPr>
          <p:cNvSpPr/>
          <p:nvPr/>
        </p:nvSpPr>
        <p:spPr>
          <a:xfrm>
            <a:off x="7705817" y="2485748"/>
            <a:ext cx="1047566" cy="15180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chemeClr val="tx1"/>
                </a:solidFill>
              </a:rPr>
              <a:t>wózkownia</a:t>
            </a:r>
          </a:p>
        </p:txBody>
      </p:sp>
    </p:spTree>
    <p:extLst>
      <p:ext uri="{BB962C8B-B14F-4D97-AF65-F5344CB8AC3E}">
        <p14:creationId xmlns:p14="http://schemas.microsoft.com/office/powerpoint/2010/main" val="329206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4F18AB05-4EC9-E819-8E5D-F8DF79E63F71}"/>
              </a:ext>
            </a:extLst>
          </p:cNvPr>
          <p:cNvSpPr txBox="1"/>
          <p:nvPr/>
        </p:nvSpPr>
        <p:spPr>
          <a:xfrm>
            <a:off x="340172" y="177554"/>
            <a:ext cx="1443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4A20836-3582-AE8A-7ADB-F439F76E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93" y="0"/>
            <a:ext cx="500681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2A1E6F5-5BFB-540A-1FCA-0BA4A13A4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47" y="0"/>
            <a:ext cx="4459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29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4DAEB30-34D9-E4C1-729F-06D9CEEC8890}"/>
              </a:ext>
            </a:extLst>
          </p:cNvPr>
          <p:cNvSpPr txBox="1"/>
          <p:nvPr/>
        </p:nvSpPr>
        <p:spPr>
          <a:xfrm>
            <a:off x="340172" y="177554"/>
            <a:ext cx="1443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FC611DF-13F2-2749-CD1D-EDB595D9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74" y="0"/>
            <a:ext cx="4321834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683C0FD-38C8-7F35-8A9C-C2946070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83" y="0"/>
            <a:ext cx="481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B1F4EEC-090F-966B-2ACE-CF9B03B059B8}"/>
              </a:ext>
            </a:extLst>
          </p:cNvPr>
          <p:cNvSpPr txBox="1"/>
          <p:nvPr/>
        </p:nvSpPr>
        <p:spPr>
          <a:xfrm>
            <a:off x="340172" y="177554"/>
            <a:ext cx="1443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i 3  piętro analogicznie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5490532-FA1B-2A10-6171-C7C4A266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50" y="0"/>
            <a:ext cx="4277032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7FEC0EF-5A5C-B9A6-6C0D-AA8D80172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88" y="0"/>
            <a:ext cx="4639322" cy="67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E871562-8997-48D6-A095-D1E69725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54" y="893255"/>
            <a:ext cx="5162746" cy="5645149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842F297-61E8-72E1-0638-4CDF4BBEE31B}"/>
              </a:ext>
            </a:extLst>
          </p:cNvPr>
          <p:cNvSpPr/>
          <p:nvPr/>
        </p:nvSpPr>
        <p:spPr>
          <a:xfrm>
            <a:off x="714271" y="319596"/>
            <a:ext cx="5600711" cy="43500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ul. Wańkowicza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082DE47-26DA-60FA-F530-29A1FD68EDBC}"/>
              </a:ext>
            </a:extLst>
          </p:cNvPr>
          <p:cNvSpPr/>
          <p:nvPr/>
        </p:nvSpPr>
        <p:spPr>
          <a:xfrm>
            <a:off x="6309064" y="319596"/>
            <a:ext cx="585926" cy="609895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ul. 1 Maja</a:t>
            </a:r>
          </a:p>
        </p:txBody>
      </p:sp>
      <p:sp>
        <p:nvSpPr>
          <p:cNvPr id="8" name="Równoległobok 7">
            <a:extLst>
              <a:ext uri="{FF2B5EF4-FFF2-40B4-BE49-F238E27FC236}">
                <a16:creationId xmlns:a16="http://schemas.microsoft.com/office/drawing/2014/main" id="{7F7ABC2C-320B-96DF-BEF6-A9B894A9D566}"/>
              </a:ext>
            </a:extLst>
          </p:cNvPr>
          <p:cNvSpPr/>
          <p:nvPr/>
        </p:nvSpPr>
        <p:spPr>
          <a:xfrm rot="1856035">
            <a:off x="5424235" y="4893297"/>
            <a:ext cx="645964" cy="1892109"/>
          </a:xfrm>
          <a:prstGeom prst="parallelogram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ul. Kwiatowa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CBFD939-CB59-D2DA-7E3E-2C113F75E544}"/>
              </a:ext>
            </a:extLst>
          </p:cNvPr>
          <p:cNvSpPr/>
          <p:nvPr/>
        </p:nvSpPr>
        <p:spPr>
          <a:xfrm>
            <a:off x="2512382" y="2388094"/>
            <a:ext cx="2734322" cy="6924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Budynek nr 1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9CF156BD-DF88-F9F1-5607-92C71953F6F6}"/>
              </a:ext>
            </a:extLst>
          </p:cNvPr>
          <p:cNvSpPr/>
          <p:nvPr/>
        </p:nvSpPr>
        <p:spPr>
          <a:xfrm>
            <a:off x="2610034" y="3882933"/>
            <a:ext cx="2068497" cy="5203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Budynek nr 2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DB1498B-456F-3DD6-F9E6-47EA6D74D20F}"/>
              </a:ext>
            </a:extLst>
          </p:cNvPr>
          <p:cNvSpPr/>
          <p:nvPr/>
        </p:nvSpPr>
        <p:spPr>
          <a:xfrm flipV="1">
            <a:off x="1742988" y="3822886"/>
            <a:ext cx="236735" cy="15335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l-PL" sz="1000" dirty="0">
                <a:solidFill>
                  <a:schemeClr val="tx1"/>
                </a:solidFill>
              </a:rPr>
              <a:t>  parking</a:t>
            </a:r>
          </a:p>
          <a:p>
            <a:pPr algn="ctr"/>
            <a:endParaRPr lang="pl-PL" sz="900" dirty="0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1C33885D-97CF-1142-2261-B97274F8C405}"/>
              </a:ext>
            </a:extLst>
          </p:cNvPr>
          <p:cNvSpPr/>
          <p:nvPr/>
        </p:nvSpPr>
        <p:spPr>
          <a:xfrm>
            <a:off x="1663086" y="2743200"/>
            <a:ext cx="236735" cy="9410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900" dirty="0">
                <a:solidFill>
                  <a:schemeClr val="tx1"/>
                </a:solidFill>
              </a:rPr>
              <a:t>parking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DD499A7-EA5B-36A2-56FB-103BCDE4E290}"/>
              </a:ext>
            </a:extLst>
          </p:cNvPr>
          <p:cNvSpPr/>
          <p:nvPr/>
        </p:nvSpPr>
        <p:spPr>
          <a:xfrm rot="695260">
            <a:off x="4489808" y="4714043"/>
            <a:ext cx="230819" cy="15180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l-PL" sz="1000" dirty="0">
                <a:solidFill>
                  <a:schemeClr val="tx1"/>
                </a:solidFill>
              </a:rPr>
              <a:t>parking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F51CBBC9-C75C-2178-624B-07C1D4870D27}"/>
              </a:ext>
            </a:extLst>
          </p:cNvPr>
          <p:cNvSpPr/>
          <p:nvPr/>
        </p:nvSpPr>
        <p:spPr>
          <a:xfrm>
            <a:off x="3284738" y="1482571"/>
            <a:ext cx="1251751" cy="168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chemeClr val="tx1"/>
                </a:solidFill>
              </a:rPr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65105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0891595-5141-8E4F-FB9E-1F34FF2826D5}"/>
              </a:ext>
            </a:extLst>
          </p:cNvPr>
          <p:cNvSpPr txBox="1"/>
          <p:nvPr/>
        </p:nvSpPr>
        <p:spPr>
          <a:xfrm>
            <a:off x="340172" y="177554"/>
            <a:ext cx="1443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i 3  piętro analogicznie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3E4DEAA-7FA2-1BB4-0D34-9BCC763B3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88" y="0"/>
            <a:ext cx="4772691" cy="67351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8CFE3E5-A3F2-0724-6270-8DB239CC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569" y="0"/>
            <a:ext cx="4324954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6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4097B2E-BB79-AF96-6680-7EB6C7295B68}"/>
              </a:ext>
            </a:extLst>
          </p:cNvPr>
          <p:cNvSpPr txBox="1"/>
          <p:nvPr/>
        </p:nvSpPr>
        <p:spPr>
          <a:xfrm>
            <a:off x="340172" y="177554"/>
            <a:ext cx="1443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1 piętro</a:t>
            </a:r>
          </a:p>
          <a:p>
            <a:pPr algn="ctr"/>
            <a:endParaRPr lang="pl-PL" dirty="0"/>
          </a:p>
          <a:p>
            <a:pPr algn="ctr"/>
            <a:r>
              <a:rPr lang="pl-PL" dirty="0"/>
              <a:t>2 i 3  piętro analogicznie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817348C-343A-207F-1009-7DEFFCDAC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85" y="0"/>
            <a:ext cx="4356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10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605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792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044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58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974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0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75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080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E63976C3-DDEC-296D-39E6-60C87A5EAC77}"/>
              </a:ext>
            </a:extLst>
          </p:cNvPr>
          <p:cNvSpPr txBox="1"/>
          <p:nvPr/>
        </p:nvSpPr>
        <p:spPr>
          <a:xfrm>
            <a:off x="834500" y="577048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 elewacja południowa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44F23DB-7D91-CF17-D22D-4D48DF7499B4}"/>
              </a:ext>
            </a:extLst>
          </p:cNvPr>
          <p:cNvSpPr txBox="1"/>
          <p:nvPr/>
        </p:nvSpPr>
        <p:spPr>
          <a:xfrm>
            <a:off x="7751684" y="693938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 elewacja wschodnia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94C779E-96E5-614E-B3F1-AB817F237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78" y="1606859"/>
            <a:ext cx="11515355" cy="367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1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EF51065-5CA5-BCE2-C814-1031FE2F0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99" y="1526960"/>
            <a:ext cx="11481320" cy="375525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E3FE36-FD65-3DB7-8EC5-010D6C7CDC80}"/>
              </a:ext>
            </a:extLst>
          </p:cNvPr>
          <p:cNvSpPr txBox="1"/>
          <p:nvPr/>
        </p:nvSpPr>
        <p:spPr>
          <a:xfrm>
            <a:off x="834500" y="577048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 elewacja północna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B22E6EA-B3DE-CF37-B13F-D1B765EE8CBF}"/>
              </a:ext>
            </a:extLst>
          </p:cNvPr>
          <p:cNvSpPr txBox="1"/>
          <p:nvPr/>
        </p:nvSpPr>
        <p:spPr>
          <a:xfrm>
            <a:off x="8080158" y="672029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 elewacja zachodnia</a:t>
            </a:r>
          </a:p>
        </p:txBody>
      </p:sp>
    </p:spTree>
    <p:extLst>
      <p:ext uri="{BB962C8B-B14F-4D97-AF65-F5344CB8AC3E}">
        <p14:creationId xmlns:p14="http://schemas.microsoft.com/office/powerpoint/2010/main" val="241417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5386862-A6B7-566E-8C46-EF154AE6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00" y="1552312"/>
            <a:ext cx="11880409" cy="48009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B519B1-B219-8F82-2F35-512D2D4B26D9}"/>
              </a:ext>
            </a:extLst>
          </p:cNvPr>
          <p:cNvSpPr txBox="1"/>
          <p:nvPr/>
        </p:nvSpPr>
        <p:spPr>
          <a:xfrm>
            <a:off x="239696" y="603681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 elewacja wschodnia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6D1A47C-8CBF-A78D-EDBD-D74DFD4E46B6}"/>
              </a:ext>
            </a:extLst>
          </p:cNvPr>
          <p:cNvSpPr txBox="1"/>
          <p:nvPr/>
        </p:nvSpPr>
        <p:spPr>
          <a:xfrm>
            <a:off x="6096000" y="695348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 elewacja południowa</a:t>
            </a:r>
          </a:p>
        </p:txBody>
      </p:sp>
    </p:spTree>
    <p:extLst>
      <p:ext uri="{BB962C8B-B14F-4D97-AF65-F5344CB8AC3E}">
        <p14:creationId xmlns:p14="http://schemas.microsoft.com/office/powerpoint/2010/main" val="1579563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EFAC41F-9339-3400-086F-61D5A393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0" y="1853726"/>
            <a:ext cx="11159567" cy="404992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54DD222-1CE5-D216-E498-35CD1FBDE879}"/>
              </a:ext>
            </a:extLst>
          </p:cNvPr>
          <p:cNvSpPr txBox="1"/>
          <p:nvPr/>
        </p:nvSpPr>
        <p:spPr>
          <a:xfrm>
            <a:off x="745723" y="680909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 elewacja północna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8332BF3-9783-E6F3-8174-2039746F3081}"/>
              </a:ext>
            </a:extLst>
          </p:cNvPr>
          <p:cNvSpPr txBox="1"/>
          <p:nvPr/>
        </p:nvSpPr>
        <p:spPr>
          <a:xfrm>
            <a:off x="7023715" y="788347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2 elewacja zachodnia</a:t>
            </a:r>
          </a:p>
        </p:txBody>
      </p:sp>
    </p:spTree>
    <p:extLst>
      <p:ext uri="{BB962C8B-B14F-4D97-AF65-F5344CB8AC3E}">
        <p14:creationId xmlns:p14="http://schemas.microsoft.com/office/powerpoint/2010/main" val="3962960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190E996-E7FF-26A7-14DB-9977DAC6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3" y="1076143"/>
            <a:ext cx="9554908" cy="326753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DCC356D-A929-F4CF-EF61-6A27412B0DFC}"/>
              </a:ext>
            </a:extLst>
          </p:cNvPr>
          <p:cNvSpPr txBox="1"/>
          <p:nvPr/>
        </p:nvSpPr>
        <p:spPr>
          <a:xfrm>
            <a:off x="177553" y="363984"/>
            <a:ext cx="450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 piwnica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0ADC3F0-BA7E-59C7-B26A-9D2982389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337" y="1076143"/>
            <a:ext cx="2087110" cy="470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2AB9281-D21E-93D0-3F8A-A64C010DF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15" y="0"/>
            <a:ext cx="4838413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43802DC-1BA2-DA47-0875-CA63E2E3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19" y="0"/>
            <a:ext cx="465632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D996BBA-EAC7-4B4B-A277-B212287C6052}"/>
              </a:ext>
            </a:extLst>
          </p:cNvPr>
          <p:cNvSpPr txBox="1"/>
          <p:nvPr/>
        </p:nvSpPr>
        <p:spPr>
          <a:xfrm>
            <a:off x="340172" y="177554"/>
            <a:ext cx="1443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</p:txBody>
      </p:sp>
    </p:spTree>
    <p:extLst>
      <p:ext uri="{BB962C8B-B14F-4D97-AF65-F5344CB8AC3E}">
        <p14:creationId xmlns:p14="http://schemas.microsoft.com/office/powerpoint/2010/main" val="3734440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732F19F-2C85-4B95-963F-F8A7C745EAB6}"/>
              </a:ext>
            </a:extLst>
          </p:cNvPr>
          <p:cNvSpPr txBox="1"/>
          <p:nvPr/>
        </p:nvSpPr>
        <p:spPr>
          <a:xfrm>
            <a:off x="340172" y="177554"/>
            <a:ext cx="1443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Budynek nr 1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algn="ctr"/>
            <a:r>
              <a:rPr lang="pl-PL" dirty="0"/>
              <a:t>parter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05FD86E-67B7-8246-050B-763B5B1FE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380" y="8878"/>
            <a:ext cx="4767492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0F1B63-AC72-1883-E56F-18FCB0365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729" y="0"/>
            <a:ext cx="4767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43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</TotalTime>
  <Words>157</Words>
  <Application>Microsoft Office PowerPoint</Application>
  <PresentationFormat>Panoramiczny</PresentationFormat>
  <Paragraphs>116</Paragraphs>
  <Slides>30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a.rembiecha@libiaz.pl</dc:creator>
  <cp:lastModifiedBy>Agnieszka Rembiecha</cp:lastModifiedBy>
  <cp:revision>60</cp:revision>
  <cp:lastPrinted>2025-10-20T06:50:57Z</cp:lastPrinted>
  <dcterms:created xsi:type="dcterms:W3CDTF">2025-10-18T07:34:29Z</dcterms:created>
  <dcterms:modified xsi:type="dcterms:W3CDTF">2025-11-19T10:04:38Z</dcterms:modified>
</cp:coreProperties>
</file>